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5" r:id="rId9"/>
    <p:sldId id="264" r:id="rId10"/>
    <p:sldId id="260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5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9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0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8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9E9C-8A57-4F46-8F8A-6EC5BB98A13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ADE6-D510-496C-9F55-C322541DF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9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4.jpe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6.jpe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9.jpe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2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" y="3874"/>
            <a:ext cx="9149172" cy="6854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3" y="76470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униципальное бюджетное дошкольное образовательное учреждение г. Шахты Ростовской области «Детский сад № 70»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1355" y="2132856"/>
            <a:ext cx="70772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Авторское </a:t>
            </a:r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пособие</a:t>
            </a:r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по ПДД -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7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79715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Подготовили: </a:t>
            </a:r>
          </a:p>
          <a:p>
            <a:pPr algn="ctr"/>
            <a:r>
              <a:rPr lang="ru-RU" b="1" dirty="0" smtClean="0"/>
              <a:t>учитель – логопед Лёвочкина Татьяна Сергеевна,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едагог-психолог Яковлева Елена Александровна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90861" y="5908630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3999696" cy="299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3" y="3399478"/>
            <a:ext cx="3688576" cy="276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6747" y="980728"/>
            <a:ext cx="6990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 элемент – картинки с ситуациями по ПДД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599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73" y="2708920"/>
            <a:ext cx="4040075" cy="3030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102848" cy="2327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4779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элемент – лабиринты</a:t>
            </a:r>
          </a:p>
          <a:p>
            <a:r>
              <a:rPr lang="ru-RU" sz="2800" b="1" dirty="0" smtClean="0"/>
              <a:t>6 элемент - физкультминутки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943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06" y="1586101"/>
            <a:ext cx="6592786" cy="494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9752" y="852753"/>
            <a:ext cx="466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 элемент – «Собери </a:t>
            </a:r>
            <a:r>
              <a:rPr lang="ru-RU" sz="2800" b="1" dirty="0" err="1" smtClean="0"/>
              <a:t>пазлы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10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595" y="548680"/>
            <a:ext cx="7272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где же играющие дети?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Зададите вы вопрос!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588" y="2564904"/>
            <a:ext cx="73808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мы вам ответим : 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Это наш подарок на тематический день по ПДД детям средней группы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6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828370"/>
            <a:ext cx="3528393" cy="2646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429000"/>
            <a:ext cx="3694165" cy="2770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Мы надеемся, что папка – </a:t>
            </a:r>
            <a:r>
              <a:rPr lang="ru-RU" sz="2800" b="1" dirty="0" err="1" smtClean="0"/>
              <a:t>лепбук</a:t>
            </a:r>
            <a:r>
              <a:rPr lang="ru-RU" sz="2800" b="1" dirty="0" smtClean="0"/>
              <a:t> будет пополнятся и дети узнают ещё много нового и интересного.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3059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раскраски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89461" y="2456851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одвижные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"/>
            <a:ext cx="9143999" cy="6850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4896" y="2348880"/>
            <a:ext cx="7199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!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860" y="836712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ЛЭПБУК - это такая небольшая самодельная папка</a:t>
            </a:r>
            <a:r>
              <a:rPr lang="ru-RU" sz="2000" dirty="0" smtClean="0"/>
              <a:t>, которую ребенок  может удобно разложить у себя на коленях и за один раз просмотреть всё её содержимое. Но, несмотря на кажущуюся простоту, в ней содержатся все необходимые материалы по теме.</a:t>
            </a:r>
          </a:p>
          <a:p>
            <a:r>
              <a:rPr lang="ru-RU" sz="2000" dirty="0" smtClean="0"/>
              <a:t>     </a:t>
            </a:r>
            <a:r>
              <a:rPr lang="ru-RU" sz="2000" b="1" dirty="0" err="1" smtClean="0"/>
              <a:t>Лэпбук</a:t>
            </a:r>
            <a:r>
              <a:rPr lang="ru-RU" sz="2000" b="1" dirty="0" smtClean="0"/>
              <a:t>  </a:t>
            </a:r>
            <a:r>
              <a:rPr lang="ru-RU" sz="2000" dirty="0" smtClean="0"/>
              <a:t>- как интерактивная папка, информация в которой представлена в виде открывающихся окошек, с вынимающимися и разворачивающимися листочками, с кармашками, дверками, подвижными деталями, маленькими книжками,  которые ребенок может доставать, перекладывать, складывать по своему усмотрению. В ней собирается материал по какой-то определенной теме.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 err="1" smtClean="0"/>
              <a:t>Лэпбук</a:t>
            </a:r>
            <a:r>
              <a:rPr lang="ru-RU" sz="2000" b="1" dirty="0" smtClean="0"/>
              <a:t> </a:t>
            </a:r>
            <a:r>
              <a:rPr lang="ru-RU" sz="2000" dirty="0" smtClean="0"/>
              <a:t>не как средство обучения, а как особую форму организации познавательного материала.</a:t>
            </a:r>
          </a:p>
          <a:p>
            <a:r>
              <a:rPr lang="ru-RU" sz="2000" dirty="0" smtClean="0"/>
              <a:t>      При этом </a:t>
            </a:r>
            <a:r>
              <a:rPr lang="ru-RU" sz="2000" b="1" dirty="0" err="1" smtClean="0"/>
              <a:t>лэпбук</a:t>
            </a:r>
            <a:r>
              <a:rPr lang="ru-RU" sz="2000" b="1" dirty="0" smtClean="0"/>
              <a:t> </a:t>
            </a:r>
            <a:r>
              <a:rPr lang="ru-RU" sz="2000" dirty="0" smtClean="0"/>
              <a:t>- это не просто поделка. Это заключительный этап самостоятельной исследовательской работы, которую ребенок проделал в ходе изучения данной темы.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62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16202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016" y="1268760"/>
            <a:ext cx="7561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Задачи: </a:t>
            </a:r>
          </a:p>
          <a:p>
            <a:r>
              <a:rPr lang="ru-RU" b="1" dirty="0">
                <a:solidFill>
                  <a:srgbClr val="FF0000"/>
                </a:solidFill>
              </a:rPr>
              <a:t>Образовательные: </a:t>
            </a:r>
          </a:p>
          <a:p>
            <a:r>
              <a:rPr lang="ru-RU" dirty="0"/>
              <a:t>- Познакомить детей с правилами дорожного движения, строением улицы и дорожными знаками, предназначенными для водителей и пешеходов; </a:t>
            </a:r>
          </a:p>
          <a:p>
            <a:r>
              <a:rPr lang="ru-RU" dirty="0"/>
              <a:t>- Научить детей предвидеть опасное событие, уметь по возможности его избегать, а при необходимости действовать; </a:t>
            </a:r>
          </a:p>
          <a:p>
            <a:r>
              <a:rPr lang="ru-RU" b="1" dirty="0">
                <a:solidFill>
                  <a:srgbClr val="FF0000"/>
                </a:solidFill>
              </a:rPr>
              <a:t>Развивающие: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 Развивать осторожность, внимательность, самостоятельность, ответственность и осмотрительность на дороге; </a:t>
            </a:r>
          </a:p>
          <a:p>
            <a:r>
              <a:rPr lang="ru-RU" dirty="0"/>
              <a:t>- Стимулировать познавательную активность, способствовать развитию коммуникативных навыков; </a:t>
            </a:r>
          </a:p>
          <a:p>
            <a:r>
              <a:rPr lang="ru-RU" b="1" dirty="0">
                <a:solidFill>
                  <a:srgbClr val="FF0000"/>
                </a:solidFill>
              </a:rPr>
              <a:t>Речевые: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 Способствовать развитию речи детей, пополнению активного и пассивного словаря детей. </a:t>
            </a:r>
          </a:p>
          <a:p>
            <a:r>
              <a:rPr lang="ru-RU" dirty="0"/>
              <a:t>- Развивать связную речь;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Воспитательные: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 Воспитывать навыки личной безопасности и чувство самосохранения; </a:t>
            </a:r>
          </a:p>
          <a:p>
            <a:r>
              <a:rPr lang="ru-RU" dirty="0"/>
              <a:t>- Воспитывать чувство ответственности.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0267" y="476672"/>
            <a:ext cx="7430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закрепление у детей старшего дошкольного возраста навыков безопасного поведения на улицах и дорогах города посредством использования </a:t>
            </a:r>
            <a:r>
              <a:rPr lang="ru-RU" dirty="0" err="1" smtClean="0"/>
              <a:t>лэпбука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5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951" y="227483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Лэпбук</a:t>
            </a:r>
            <a:r>
              <a:rPr lang="ru-RU" dirty="0"/>
              <a:t> – </a:t>
            </a:r>
            <a:r>
              <a:rPr lang="ru-RU" b="1" dirty="0"/>
              <a:t>новая форма организации образовательной деятельности для развития познавательной активности детей и развития самостоятельности.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92" t="6332" r="12362"/>
          <a:stretch/>
        </p:blipFill>
        <p:spPr>
          <a:xfrm>
            <a:off x="3491880" y="1268760"/>
            <a:ext cx="4642762" cy="491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14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17050"/>
          <a:stretch/>
        </p:blipFill>
        <p:spPr>
          <a:xfrm>
            <a:off x="4067944" y="1484784"/>
            <a:ext cx="4028048" cy="480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83671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первой странице </a:t>
            </a:r>
            <a:r>
              <a:rPr lang="ru-RU" b="1" dirty="0" err="1" smtClean="0"/>
              <a:t>лэпбука</a:t>
            </a:r>
            <a:r>
              <a:rPr lang="ru-RU" b="1" dirty="0" smtClean="0"/>
              <a:t>, детей встречает Маша и Петя (пальчиковые </a:t>
            </a:r>
            <a:r>
              <a:rPr lang="ru-RU" b="1" dirty="0" err="1" smtClean="0"/>
              <a:t>тантамарески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9746"/>
          <a:stretch/>
        </p:blipFill>
        <p:spPr>
          <a:xfrm>
            <a:off x="1403648" y="2420888"/>
            <a:ext cx="236912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54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1" y="1579953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9" y="7647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Лэпбук</a:t>
            </a:r>
            <a:r>
              <a:rPr lang="ru-RU" sz="2400" b="1" dirty="0" smtClean="0"/>
              <a:t> включает в себя 7 развивающих элементов для детей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12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25" y="1731092"/>
            <a:ext cx="3567648" cy="267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4" y="3068960"/>
            <a:ext cx="4006201" cy="300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54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элемент – «Викторины по ПДД»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5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4639019" cy="347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8493"/>
          <a:stretch/>
        </p:blipFill>
        <p:spPr>
          <a:xfrm>
            <a:off x="1208517" y="2924944"/>
            <a:ext cx="318337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08517" y="980728"/>
            <a:ext cx="6907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</a:t>
            </a:r>
            <a:r>
              <a:rPr lang="ru-RU" sz="2800" b="1" dirty="0" smtClean="0"/>
              <a:t> элемент – «Знаки дорожного движения»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453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37202"/>
            <a:ext cx="3711664" cy="278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3789428" cy="284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54041" y="836712"/>
            <a:ext cx="522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 элемент – «Дорожная азбука»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883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</cp:revision>
  <dcterms:created xsi:type="dcterms:W3CDTF">2016-04-18T19:05:16Z</dcterms:created>
  <dcterms:modified xsi:type="dcterms:W3CDTF">2016-04-18T20:59:55Z</dcterms:modified>
</cp:coreProperties>
</file>